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7" r:id="rId5"/>
    <p:sldId id="268" r:id="rId6"/>
    <p:sldId id="26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cc Abca" userId="218cc70be08a6819" providerId="LiveId" clId="{71F57CB5-A675-4A1A-837D-0FD557D185A6}"/>
    <pc:docChg chg="modSld">
      <pc:chgData name="Bcc Abca" userId="218cc70be08a6819" providerId="LiveId" clId="{71F57CB5-A675-4A1A-837D-0FD557D185A6}" dt="2024-05-19T06:41:53.111" v="2" actId="20577"/>
      <pc:docMkLst>
        <pc:docMk/>
      </pc:docMkLst>
      <pc:sldChg chg="modSp mod">
        <pc:chgData name="Bcc Abca" userId="218cc70be08a6819" providerId="LiveId" clId="{71F57CB5-A675-4A1A-837D-0FD557D185A6}" dt="2024-05-19T06:41:53.111" v="2" actId="20577"/>
        <pc:sldMkLst>
          <pc:docMk/>
          <pc:sldMk cId="2774111251" sldId="269"/>
        </pc:sldMkLst>
      </pc:sldChg>
    </pc:docChg>
  </pc:docChgLst>
  <pc:docChgLst>
    <pc:chgData name="Shaji Varghese" userId="b6635ce32d741a41" providerId="LiveId" clId="{11A2D004-E828-470F-9964-8ABEBA34256A}"/>
    <pc:docChg chg="undo custSel modSld">
      <pc:chgData name="Shaji Varghese" userId="b6635ce32d741a41" providerId="LiveId" clId="{11A2D004-E828-470F-9964-8ABEBA34256A}" dt="2025-02-09T10:32:00.309" v="5" actId="1076"/>
      <pc:docMkLst>
        <pc:docMk/>
      </pc:docMkLst>
      <pc:sldChg chg="modSp mod">
        <pc:chgData name="Shaji Varghese" userId="b6635ce32d741a41" providerId="LiveId" clId="{11A2D004-E828-470F-9964-8ABEBA34256A}" dt="2025-02-09T10:32:00.309" v="5" actId="1076"/>
        <pc:sldMkLst>
          <pc:docMk/>
          <pc:sldMk cId="3867760576" sldId="267"/>
        </pc:sldMkLst>
        <pc:spChg chg="mod">
          <ac:chgData name="Shaji Varghese" userId="b6635ce32d741a41" providerId="LiveId" clId="{11A2D004-E828-470F-9964-8ABEBA34256A}" dt="2025-02-09T10:32:00.309" v="5" actId="1076"/>
          <ac:spMkLst>
            <pc:docMk/>
            <pc:sldMk cId="3867760576" sldId="267"/>
            <ac:spMk id="2" creationId="{7BE69162-F929-1877-99AF-E455766C7804}"/>
          </ac:spMkLst>
        </pc:spChg>
      </pc:sldChg>
      <pc:sldChg chg="modSp mod">
        <pc:chgData name="Shaji Varghese" userId="b6635ce32d741a41" providerId="LiveId" clId="{11A2D004-E828-470F-9964-8ABEBA34256A}" dt="2025-02-09T10:31:52.139" v="4" actId="20577"/>
        <pc:sldMkLst>
          <pc:docMk/>
          <pc:sldMk cId="2371391851" sldId="268"/>
        </pc:sldMkLst>
        <pc:spChg chg="mod">
          <ac:chgData name="Shaji Varghese" userId="b6635ce32d741a41" providerId="LiveId" clId="{11A2D004-E828-470F-9964-8ABEBA34256A}" dt="2025-02-09T10:31:52.139" v="4" actId="20577"/>
          <ac:spMkLst>
            <pc:docMk/>
            <pc:sldMk cId="2371391851" sldId="268"/>
            <ac:spMk id="3" creationId="{3E3E73B2-5C31-ED09-9F5A-7E189C2DEB64}"/>
          </ac:spMkLst>
        </pc:spChg>
      </pc:sldChg>
      <pc:sldChg chg="modSp mod">
        <pc:chgData name="Shaji Varghese" userId="b6635ce32d741a41" providerId="LiveId" clId="{11A2D004-E828-470F-9964-8ABEBA34256A}" dt="2025-02-09T10:31:40.152" v="0" actId="20577"/>
        <pc:sldMkLst>
          <pc:docMk/>
          <pc:sldMk cId="2774111251" sldId="269"/>
        </pc:sldMkLst>
        <pc:spChg chg="mod">
          <ac:chgData name="Shaji Varghese" userId="b6635ce32d741a41" providerId="LiveId" clId="{11A2D004-E828-470F-9964-8ABEBA34256A}" dt="2025-02-09T10:31:40.152" v="0" actId="20577"/>
          <ac:spMkLst>
            <pc:docMk/>
            <pc:sldMk cId="2774111251" sldId="269"/>
            <ac:spMk id="3" creationId="{2CE655C4-C24D-1B32-A779-E4A8D9900921}"/>
          </ac:spMkLst>
        </pc:spChg>
      </pc:sldChg>
    </pc:docChg>
  </pc:docChgLst>
  <pc:docChgLst>
    <pc:chgData name="Shaji Varghese" userId="b6635ce32d741a41" providerId="LiveId" clId="{DA227143-8517-495C-94AE-519FF4AC2B5F}"/>
    <pc:docChg chg="undo custSel modSld">
      <pc:chgData name="Shaji Varghese" userId="b6635ce32d741a41" providerId="LiveId" clId="{DA227143-8517-495C-94AE-519FF4AC2B5F}" dt="2024-03-04T17:56:40.046" v="115" actId="6549"/>
      <pc:docMkLst>
        <pc:docMk/>
      </pc:docMkLst>
      <pc:sldChg chg="addSp delSp modSp mod">
        <pc:chgData name="Shaji Varghese" userId="b6635ce32d741a41" providerId="LiveId" clId="{DA227143-8517-495C-94AE-519FF4AC2B5F}" dt="2024-03-04T17:53:11.955" v="98" actId="113"/>
        <pc:sldMkLst>
          <pc:docMk/>
          <pc:sldMk cId="3867760576" sldId="267"/>
        </pc:sldMkLst>
      </pc:sldChg>
      <pc:sldChg chg="addSp delSp modSp mod">
        <pc:chgData name="Shaji Varghese" userId="b6635ce32d741a41" providerId="LiveId" clId="{DA227143-8517-495C-94AE-519FF4AC2B5F}" dt="2024-03-04T17:53:25.249" v="101" actId="14100"/>
        <pc:sldMkLst>
          <pc:docMk/>
          <pc:sldMk cId="2371391851" sldId="268"/>
        </pc:sldMkLst>
      </pc:sldChg>
      <pc:sldChg chg="addSp delSp modSp mod">
        <pc:chgData name="Shaji Varghese" userId="b6635ce32d741a41" providerId="LiveId" clId="{DA227143-8517-495C-94AE-519FF4AC2B5F}" dt="2024-03-04T17:56:40.046" v="115" actId="6549"/>
        <pc:sldMkLst>
          <pc:docMk/>
          <pc:sldMk cId="2774111251" sldId="269"/>
        </pc:sldMkLst>
      </pc:sldChg>
    </pc:docChg>
  </pc:docChgLst>
  <pc:docChgLst>
    <pc:chgData name="Bcc Abca" userId="218cc70be08a6819" providerId="LiveId" clId="{C825496D-733B-4BB9-BF57-607A4DF05F86}"/>
    <pc:docChg chg="modSld">
      <pc:chgData name="Bcc Abca" userId="218cc70be08a6819" providerId="LiveId" clId="{C825496D-733B-4BB9-BF57-607A4DF05F86}" dt="2024-03-31T06:39:29.180" v="5" actId="1076"/>
      <pc:docMkLst>
        <pc:docMk/>
      </pc:docMkLst>
      <pc:sldChg chg="modSp mod">
        <pc:chgData name="Bcc Abca" userId="218cc70be08a6819" providerId="LiveId" clId="{C825496D-733B-4BB9-BF57-607A4DF05F86}" dt="2024-03-31T06:39:29.180" v="5" actId="1076"/>
        <pc:sldMkLst>
          <pc:docMk/>
          <pc:sldMk cId="3867760576" sldId="26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B0B9F-1B11-BD90-DFD1-BC778777D4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80F06-3A9B-1E60-5BC9-662757BB5B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A4942A-F00B-5D3E-7F21-18E3B79E3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F73A7-41DA-4C4F-A43E-E49207C29E74}" type="datetimeFigureOut">
              <a:rPr lang="en-AE" smtClean="0"/>
              <a:t>11/05/2025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CAE24F-EBF3-E1B0-A997-B23B62A9F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A67E0A-B8CD-AB3D-C5A3-D68818FCF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7298B-50E8-4920-ACE1-7740FB8A0AC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55271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3D4D8-B970-046F-EC8F-437663E84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D499C7-EF35-5AB3-53F6-5CDB49D377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116D9-F983-B9C2-4928-CDD0DFA2F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F73A7-41DA-4C4F-A43E-E49207C29E74}" type="datetimeFigureOut">
              <a:rPr lang="en-AE" smtClean="0"/>
              <a:t>11/05/2025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913DE8-7B27-E0CA-E0D2-D2173DE66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0B855E-CA15-974A-54E4-E43F0F8E0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7298B-50E8-4920-ACE1-7740FB8A0AC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764867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A01ED7-6721-D655-AA3C-6407C8E683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69A861-A37E-22E7-6B34-C69561F129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8F6429-E646-9863-149F-5FEA0FD4F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F73A7-41DA-4C4F-A43E-E49207C29E74}" type="datetimeFigureOut">
              <a:rPr lang="en-AE" smtClean="0"/>
              <a:t>11/05/2025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02E0D-6DA4-2791-7FB8-376F914D0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768983-2754-3025-3958-A33A7A9C9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7298B-50E8-4920-ACE1-7740FB8A0AC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42902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EDE17-1C88-C7E3-8026-B87AEC810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050ED-BC0D-3D86-D3F5-0E5AC3C76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6CAF39-81F2-4848-5655-0BE72858E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F73A7-41DA-4C4F-A43E-E49207C29E74}" type="datetimeFigureOut">
              <a:rPr lang="en-AE" smtClean="0"/>
              <a:t>11/05/2025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A43B77-3ABD-77DA-7062-E6ED0928E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28BD3-649A-0290-F539-FD2A5887E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7298B-50E8-4920-ACE1-7740FB8A0AC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560500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439BB-2006-8004-28D2-1EE1854F9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95DBEF-9AEE-6618-4A68-A0836B74EC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7A00C9-DDA7-7D0A-0E1B-D7B3E5C21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F73A7-41DA-4C4F-A43E-E49207C29E74}" type="datetimeFigureOut">
              <a:rPr lang="en-AE" smtClean="0"/>
              <a:t>11/05/2025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6CD77C-FE57-9846-F568-AA81AE4FF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EA34C-9F97-054E-7AE0-25FE5E0ED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7298B-50E8-4920-ACE1-7740FB8A0AC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778335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2A475-0869-D416-BBB9-B8FB06EDD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A7F20-FD2B-63F7-0073-DBDD81D287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CA3954-CDAF-4690-C795-E4666D0620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7FCF3C-8B58-6EE9-D7CA-FB936F192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F73A7-41DA-4C4F-A43E-E49207C29E74}" type="datetimeFigureOut">
              <a:rPr lang="en-AE" smtClean="0"/>
              <a:t>11/05/2025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EB38F0-4F7A-0D6C-7703-3943A088B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1F6741-F400-0F76-DF9D-7708BE72C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7298B-50E8-4920-ACE1-7740FB8A0AC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27809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E502D-793E-6A59-DF5F-CB233CE0F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A953A7-847E-2B0A-79B5-B4A7FB6784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7F03D9-045C-68FD-8C21-B8C520321A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038011-6343-F412-836D-5365F58A89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75DC55-CEF0-19C5-640A-C02A783C76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40C437-E27C-7689-A36C-8EB1C1E0E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F73A7-41DA-4C4F-A43E-E49207C29E74}" type="datetimeFigureOut">
              <a:rPr lang="en-AE" smtClean="0"/>
              <a:t>11/05/2025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3C96EF-6BF4-FCE9-CC5D-0EC035B95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54AA9B-9C6C-B83B-1E9A-24952864D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7298B-50E8-4920-ACE1-7740FB8A0AC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84751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89937-8AFD-0A14-D28E-765493A28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5C2490-BAC7-0065-98D8-DB42F2404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F73A7-41DA-4C4F-A43E-E49207C29E74}" type="datetimeFigureOut">
              <a:rPr lang="en-AE" smtClean="0"/>
              <a:t>11/05/2025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6833EA-05C1-BE22-E8FC-EBF5AC261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B62BE0-8F57-639F-AE82-F75A27A53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7298B-50E8-4920-ACE1-7740FB8A0AC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510126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852862-7F10-4A55-3EDF-18EA8BCAB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F73A7-41DA-4C4F-A43E-E49207C29E74}" type="datetimeFigureOut">
              <a:rPr lang="en-AE" smtClean="0"/>
              <a:t>11/05/2025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769465-170D-FE18-1664-2A9DAE86B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C0075A-A65E-343F-B5DF-E390FA535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7298B-50E8-4920-ACE1-7740FB8A0AC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960843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EC07B-EFAA-46A2-7E09-A7FA15944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3ED56-DC2D-D6EA-B268-808736208E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3757E5-4559-43E6-4E62-09BAA5D1DB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5759F8-D6F2-285D-B44F-618B2A855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F73A7-41DA-4C4F-A43E-E49207C29E74}" type="datetimeFigureOut">
              <a:rPr lang="en-AE" smtClean="0"/>
              <a:t>11/05/2025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D5C1A8-9F6B-D00D-4E23-8DCAF8734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361252-B926-8712-ADE4-0192ECE84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7298B-50E8-4920-ACE1-7740FB8A0AC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680079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F6562-E3B3-113E-2DC0-417E8FD8D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331117-FB1D-139D-907E-36D15C1EBE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950822-11E9-7712-FB55-9C1B310528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764533-D125-AE1E-6AA6-462937874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F73A7-41DA-4C4F-A43E-E49207C29E74}" type="datetimeFigureOut">
              <a:rPr lang="en-AE" smtClean="0"/>
              <a:t>11/05/2025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836FB0-4C33-7588-1C74-1A51389F0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08A558-B7A2-F975-0692-4D817BE61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7298B-50E8-4920-ACE1-7740FB8A0AC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879809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82A9B9-E8FC-85A9-25B3-69E1EE5F6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153DE8-70FB-3C48-698A-EE862B5100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D6E9EB-15B8-A3FC-49DA-8C57DE92E9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F73A7-41DA-4C4F-A43E-E49207C29E74}" type="datetimeFigureOut">
              <a:rPr lang="en-AE" smtClean="0"/>
              <a:t>11/05/2025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B5197-5A39-E44A-8220-72D6C945E4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A1B8BA-7A03-B66D-AFC1-0928DF343A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7298B-50E8-4920-ACE1-7740FB8A0AC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404147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69162-F929-1877-99AF-E455766C78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0748" y="3038029"/>
            <a:ext cx="11651672" cy="3035985"/>
          </a:xfrm>
        </p:spPr>
        <p:txBody>
          <a:bodyPr anchor="ctr">
            <a:normAutofit/>
          </a:bodyPr>
          <a:lstStyle/>
          <a:p>
            <a:pPr algn="l"/>
            <a:r>
              <a:rPr lang="en-US" sz="3600" b="1" dirty="0" err="1"/>
              <a:t>Sarvva</a:t>
            </a:r>
            <a:r>
              <a:rPr lang="en-US" sz="3600" b="1" dirty="0"/>
              <a:t> </a:t>
            </a:r>
            <a:r>
              <a:rPr lang="en-US" sz="3600" b="1" dirty="0" err="1"/>
              <a:t>paapa</a:t>
            </a:r>
            <a:r>
              <a:rPr lang="en-US" sz="3600" b="1" dirty="0"/>
              <a:t> </a:t>
            </a:r>
            <a:r>
              <a:rPr lang="en-US" sz="3600" b="1" dirty="0" err="1"/>
              <a:t>karakal</a:t>
            </a:r>
            <a:r>
              <a:rPr lang="en-US" sz="3600" b="1" dirty="0"/>
              <a:t> </a:t>
            </a:r>
            <a:r>
              <a:rPr lang="en-US" sz="3600" b="1" dirty="0" err="1"/>
              <a:t>theerthu</a:t>
            </a:r>
            <a:r>
              <a:rPr lang="en-US" sz="3600" b="1" dirty="0"/>
              <a:t> </a:t>
            </a:r>
            <a:r>
              <a:rPr lang="en-US" sz="3600" b="1" dirty="0" err="1"/>
              <a:t>narare</a:t>
            </a:r>
            <a:r>
              <a:rPr lang="en-US" sz="3600" b="1" dirty="0"/>
              <a:t> </a:t>
            </a:r>
            <a:r>
              <a:rPr lang="en-US" sz="3600" b="1" dirty="0" err="1"/>
              <a:t>rakshicheeduvaan</a:t>
            </a:r>
            <a:br>
              <a:rPr lang="en-US" sz="3600" b="1" dirty="0"/>
            </a:br>
            <a:r>
              <a:rPr lang="en-US" sz="3600" b="1" dirty="0" err="1"/>
              <a:t>Urvvi</a:t>
            </a:r>
            <a:r>
              <a:rPr lang="en-US" sz="3600" b="1" dirty="0"/>
              <a:t> </a:t>
            </a:r>
            <a:r>
              <a:rPr lang="en-US" sz="3600" b="1" dirty="0" err="1"/>
              <a:t>naadhan</a:t>
            </a:r>
            <a:r>
              <a:rPr lang="en-US" sz="3600" b="1" dirty="0"/>
              <a:t> </a:t>
            </a:r>
            <a:r>
              <a:rPr lang="en-US" sz="3600" b="1" dirty="0" err="1"/>
              <a:t>eshu</a:t>
            </a:r>
            <a:r>
              <a:rPr lang="en-US" sz="3600" b="1" dirty="0"/>
              <a:t> </a:t>
            </a:r>
            <a:r>
              <a:rPr lang="en-US" sz="3600" b="1" dirty="0" err="1"/>
              <a:t>devan</a:t>
            </a:r>
            <a:r>
              <a:rPr lang="en-US" sz="3600" b="1" dirty="0"/>
              <a:t> </a:t>
            </a:r>
            <a:r>
              <a:rPr lang="en-US" sz="3600" b="1" dirty="0" err="1"/>
              <a:t>chorinja</a:t>
            </a:r>
            <a:r>
              <a:rPr lang="en-US" sz="3600" b="1" dirty="0"/>
              <a:t> </a:t>
            </a:r>
            <a:r>
              <a:rPr lang="en-US" sz="3600" b="1" dirty="0" err="1"/>
              <a:t>thiru</a:t>
            </a:r>
            <a:r>
              <a:rPr lang="en-US" sz="3600" b="1" dirty="0"/>
              <a:t> </a:t>
            </a:r>
            <a:r>
              <a:rPr lang="en-US" sz="3600" b="1" dirty="0" err="1"/>
              <a:t>rakthame</a:t>
            </a:r>
            <a:br>
              <a:rPr lang="en-US" sz="3600" b="1" dirty="0"/>
            </a:br>
            <a:r>
              <a:rPr lang="en-US" sz="3600" b="1" dirty="0"/>
              <a:t> </a:t>
            </a:r>
            <a:br>
              <a:rPr lang="en-US" sz="3600" b="1" dirty="0"/>
            </a:br>
            <a:r>
              <a:rPr lang="en-US" sz="3600" b="1" dirty="0" err="1"/>
              <a:t>Eshuvod</a:t>
            </a:r>
            <a:r>
              <a:rPr lang="en-US" sz="3600" b="1" dirty="0"/>
              <a:t> </a:t>
            </a:r>
            <a:r>
              <a:rPr lang="en-US" sz="3600" b="1" dirty="0" err="1"/>
              <a:t>ee</a:t>
            </a:r>
            <a:r>
              <a:rPr lang="en-US" sz="3600" b="1" dirty="0"/>
              <a:t> </a:t>
            </a:r>
            <a:r>
              <a:rPr lang="en-US" sz="3600" b="1" dirty="0" err="1"/>
              <a:t>lokar</a:t>
            </a:r>
            <a:r>
              <a:rPr lang="en-US" sz="3600" b="1" dirty="0"/>
              <a:t> </a:t>
            </a:r>
            <a:r>
              <a:rPr lang="en-US" sz="3600" b="1" dirty="0" err="1"/>
              <a:t>cheythath-orkka</a:t>
            </a:r>
            <a:r>
              <a:rPr lang="en-US" sz="3600" b="1" dirty="0"/>
              <a:t> nee </a:t>
            </a:r>
            <a:r>
              <a:rPr lang="en-US" sz="3600" b="1" dirty="0" err="1"/>
              <a:t>en</a:t>
            </a:r>
            <a:r>
              <a:rPr lang="en-US" sz="3600" b="1" dirty="0"/>
              <a:t> </a:t>
            </a:r>
            <a:r>
              <a:rPr lang="en-US" sz="3600" b="1" dirty="0" err="1"/>
              <a:t>ullame</a:t>
            </a:r>
            <a:br>
              <a:rPr lang="en-US" sz="3600" b="1" dirty="0">
                <a:solidFill>
                  <a:srgbClr val="FF0000"/>
                </a:solidFill>
              </a:rPr>
            </a:br>
            <a:r>
              <a:rPr lang="en-US" sz="3600" b="1" dirty="0" err="1"/>
              <a:t>Vedanayood</a:t>
            </a:r>
            <a:r>
              <a:rPr lang="en-US" sz="3600" b="1" dirty="0"/>
              <a:t> </a:t>
            </a:r>
            <a:r>
              <a:rPr lang="en-US" sz="3600" b="1" dirty="0" err="1"/>
              <a:t>eshu</a:t>
            </a:r>
            <a:r>
              <a:rPr lang="en-US" sz="3600" b="1" dirty="0"/>
              <a:t> </a:t>
            </a:r>
            <a:r>
              <a:rPr lang="en-US" sz="3600" b="1" dirty="0" err="1"/>
              <a:t>devan</a:t>
            </a:r>
            <a:r>
              <a:rPr lang="en-US" sz="3600" b="1" dirty="0"/>
              <a:t> </a:t>
            </a:r>
            <a:r>
              <a:rPr lang="en-US" sz="3600" b="1" dirty="0" err="1"/>
              <a:t>chorinja</a:t>
            </a:r>
            <a:r>
              <a:rPr lang="en-US" sz="3600" b="1" dirty="0"/>
              <a:t> </a:t>
            </a:r>
            <a:r>
              <a:rPr lang="en-US" sz="3600" b="1" dirty="0" err="1"/>
              <a:t>thiru</a:t>
            </a:r>
            <a:r>
              <a:rPr lang="en-US" sz="3600" b="1" dirty="0"/>
              <a:t> </a:t>
            </a:r>
            <a:r>
              <a:rPr lang="en-US" sz="3600" b="1" dirty="0" err="1"/>
              <a:t>rakthame</a:t>
            </a:r>
            <a:endParaRPr lang="en-US" sz="36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593005-A9B1-ECDD-19EB-71A571B59AFA}"/>
              </a:ext>
            </a:extLst>
          </p:cNvPr>
          <p:cNvSpPr txBox="1"/>
          <p:nvPr/>
        </p:nvSpPr>
        <p:spPr>
          <a:xfrm>
            <a:off x="352689" y="514261"/>
            <a:ext cx="11294052" cy="25237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സര്‍വ്വപാപക്കറകള്‍ തീര്‍ത്തു നരരെ രക്ഷിച്ചിടുവാന്‍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 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ഉര്‍വ്വിനാഥന്‍ യേശുദേവന്‍ ചൊരിഞ്ഞ തിരുരക്തമേ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യേശുവോടീ ലോകര്‍ ചെയ്തതോര്‍ക്ക നീയെന്നുള്ളമേ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 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വേദനയോടേശു ദേവന്‍ ചൊരിഞ്ഞ തിരുരക്തമേ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760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69162-F929-1877-99AF-E455766C78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125" y="3121665"/>
            <a:ext cx="10953750" cy="3035985"/>
          </a:xfrm>
        </p:spPr>
        <p:txBody>
          <a:bodyPr anchor="ctr">
            <a:normAutofit/>
          </a:bodyPr>
          <a:lstStyle/>
          <a:p>
            <a:pPr algn="l"/>
            <a:r>
              <a:rPr lang="en-US" sz="3600" b="1" dirty="0" err="1"/>
              <a:t>Kaattu-chennay</a:t>
            </a:r>
            <a:r>
              <a:rPr lang="en-US" sz="3600" b="1" dirty="0"/>
              <a:t> </a:t>
            </a:r>
            <a:r>
              <a:rPr lang="en-US" sz="3600" b="1" dirty="0" err="1"/>
              <a:t>koottamayor-aadine</a:t>
            </a:r>
            <a:r>
              <a:rPr lang="en-US" sz="3600" b="1" dirty="0"/>
              <a:t> </a:t>
            </a:r>
            <a:r>
              <a:rPr lang="en-US" sz="3600" b="1" dirty="0" err="1"/>
              <a:t>pidichapol</a:t>
            </a:r>
            <a:br>
              <a:rPr lang="en-US" sz="3600" b="1" dirty="0"/>
            </a:br>
            <a:r>
              <a:rPr lang="en-US" sz="3600" b="1" dirty="0" err="1"/>
              <a:t>Koottamay</a:t>
            </a:r>
            <a:r>
              <a:rPr lang="en-US" sz="3600" b="1" dirty="0"/>
              <a:t> </a:t>
            </a:r>
            <a:r>
              <a:rPr lang="en-US" sz="3600" b="1" dirty="0" err="1"/>
              <a:t>dushtar-adichappol</a:t>
            </a:r>
            <a:r>
              <a:rPr lang="en-US" sz="3600" b="1" dirty="0"/>
              <a:t> </a:t>
            </a:r>
            <a:r>
              <a:rPr lang="en-US" sz="3600" b="1" dirty="0" err="1"/>
              <a:t>chorinja</a:t>
            </a:r>
            <a:r>
              <a:rPr lang="en-US" sz="3600" b="1" dirty="0"/>
              <a:t> </a:t>
            </a:r>
            <a:r>
              <a:rPr lang="en-US" sz="3600" b="1" dirty="0" err="1"/>
              <a:t>rakthame</a:t>
            </a:r>
            <a:br>
              <a:rPr lang="en-US" sz="3600" b="1" dirty="0"/>
            </a:br>
            <a:br>
              <a:rPr lang="en-US" sz="3600" b="1" dirty="0"/>
            </a:br>
            <a:r>
              <a:rPr lang="en-US" sz="3600" b="1" dirty="0" err="1"/>
              <a:t>Mullu</a:t>
            </a:r>
            <a:r>
              <a:rPr lang="en-US" sz="3600" b="1" dirty="0"/>
              <a:t> </a:t>
            </a:r>
            <a:r>
              <a:rPr lang="en-US" sz="3600" b="1" dirty="0" err="1"/>
              <a:t>kondullor</a:t>
            </a:r>
            <a:r>
              <a:rPr lang="en-US" sz="3600" b="1" dirty="0"/>
              <a:t> </a:t>
            </a:r>
            <a:r>
              <a:rPr lang="en-US" sz="3600" b="1" dirty="0" err="1"/>
              <a:t>mudiyaal</a:t>
            </a:r>
            <a:r>
              <a:rPr lang="en-US" sz="3600" b="1" dirty="0"/>
              <a:t> </a:t>
            </a:r>
            <a:r>
              <a:rPr lang="en-US" sz="3600" b="1" dirty="0" err="1"/>
              <a:t>mannavan</a:t>
            </a:r>
            <a:r>
              <a:rPr lang="en-US" sz="3600" b="1" dirty="0"/>
              <a:t> </a:t>
            </a:r>
            <a:r>
              <a:rPr lang="en-US" sz="3600" b="1" dirty="0" err="1"/>
              <a:t>thiru</a:t>
            </a:r>
            <a:r>
              <a:rPr lang="en-US" sz="3600" b="1" dirty="0"/>
              <a:t> </a:t>
            </a:r>
            <a:r>
              <a:rPr lang="en-US" sz="3600" b="1" dirty="0" err="1"/>
              <a:t>thalakk</a:t>
            </a:r>
            <a:r>
              <a:rPr lang="en-US" sz="3600" b="1" dirty="0"/>
              <a:t>-</a:t>
            </a:r>
            <a:br>
              <a:rPr lang="en-US" sz="3600" b="1" dirty="0"/>
            </a:br>
            <a:r>
              <a:rPr lang="en-US" sz="3600" b="1" dirty="0" err="1"/>
              <a:t>Ullilum</a:t>
            </a:r>
            <a:r>
              <a:rPr lang="en-US" sz="3600" b="1" dirty="0"/>
              <a:t> </a:t>
            </a:r>
            <a:r>
              <a:rPr lang="en-US" sz="3600" b="1" dirty="0" err="1"/>
              <a:t>purathumaayi</a:t>
            </a:r>
            <a:r>
              <a:rPr lang="en-US" sz="3600" b="1" dirty="0"/>
              <a:t> </a:t>
            </a:r>
            <a:r>
              <a:rPr lang="en-US" sz="3600" b="1" dirty="0" err="1"/>
              <a:t>paanja</a:t>
            </a:r>
            <a:r>
              <a:rPr lang="en-US" sz="3600" b="1" dirty="0"/>
              <a:t> </a:t>
            </a:r>
            <a:r>
              <a:rPr lang="en-US" sz="3600" b="1" dirty="0" err="1"/>
              <a:t>thiru</a:t>
            </a:r>
            <a:r>
              <a:rPr lang="en-US" sz="3600" b="1" dirty="0"/>
              <a:t> </a:t>
            </a:r>
            <a:r>
              <a:rPr lang="en-US" sz="3600" b="1" dirty="0" err="1"/>
              <a:t>rakthame</a:t>
            </a:r>
            <a:endParaRPr lang="en-US" sz="36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3E73B2-5C31-ED09-9F5A-7E189C2DEB64}"/>
              </a:ext>
            </a:extLst>
          </p:cNvPr>
          <p:cNvSpPr txBox="1"/>
          <p:nvPr/>
        </p:nvSpPr>
        <p:spPr>
          <a:xfrm>
            <a:off x="619125" y="304711"/>
            <a:ext cx="10953750" cy="29443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കാട്ടുചെന്നായ് കൂട്ടമായോരാടിനെ പിടിച്ചപോല്‍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- 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കൂട്ടമായ് ദുഷ്ടരടിച്ചപ്പോള്‍ ചൊരിഞ്ഞ രക്തമേ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മുള്ളുകൊണ്ടുള്ളോര്‍ മുടിയാല്‍ മന്നവന്‍തിരുതല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യ്ക്കുള്ളിലും പുറത്തുമായി പാഞ്ഞ തിരുരക്തമേ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391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69162-F929-1877-99AF-E455766C78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0676" y="3136304"/>
            <a:ext cx="10839450" cy="3035985"/>
          </a:xfrm>
        </p:spPr>
        <p:txBody>
          <a:bodyPr anchor="ctr">
            <a:normAutofit/>
          </a:bodyPr>
          <a:lstStyle/>
          <a:p>
            <a:pPr algn="l"/>
            <a:r>
              <a:rPr lang="en-US" sz="3600" b="1" dirty="0" err="1"/>
              <a:t>Neenda</a:t>
            </a:r>
            <a:r>
              <a:rPr lang="en-US" sz="3600" b="1" dirty="0"/>
              <a:t> </a:t>
            </a:r>
            <a:r>
              <a:rPr lang="en-US" sz="3600" b="1" dirty="0" err="1"/>
              <a:t>irump-anikondu</a:t>
            </a:r>
            <a:r>
              <a:rPr lang="en-US" sz="3600" b="1" dirty="0"/>
              <a:t> </a:t>
            </a:r>
            <a:r>
              <a:rPr lang="en-US" sz="3600" b="1"/>
              <a:t>dushtaraa</a:t>
            </a:r>
            <a:r>
              <a:rPr lang="en-US" sz="3600" b="1" dirty="0"/>
              <a:t> </a:t>
            </a:r>
            <a:r>
              <a:rPr lang="en-US" sz="3600" b="1" dirty="0" err="1"/>
              <a:t>kaikalkale</a:t>
            </a:r>
            <a:br>
              <a:rPr lang="en-US" sz="3600" b="1" dirty="0"/>
            </a:br>
            <a:r>
              <a:rPr lang="en-US" sz="3600" b="1" dirty="0" err="1"/>
              <a:t>Thondiya</a:t>
            </a:r>
            <a:r>
              <a:rPr lang="en-US" sz="3600" b="1" dirty="0"/>
              <a:t> </a:t>
            </a:r>
            <a:r>
              <a:rPr lang="en-US" sz="3600" b="1" dirty="0" err="1"/>
              <a:t>neram</a:t>
            </a:r>
            <a:r>
              <a:rPr lang="en-US" sz="3600" b="1" dirty="0"/>
              <a:t> </a:t>
            </a:r>
            <a:r>
              <a:rPr lang="en-US" sz="3600" b="1" dirty="0" err="1"/>
              <a:t>chorinja</a:t>
            </a:r>
            <a:r>
              <a:rPr lang="en-US" sz="3600" b="1" dirty="0"/>
              <a:t> </a:t>
            </a:r>
            <a:r>
              <a:rPr lang="en-US" sz="3600" b="1" dirty="0" err="1"/>
              <a:t>rakshithavin</a:t>
            </a:r>
            <a:r>
              <a:rPr lang="en-US" sz="3600" b="1" dirty="0"/>
              <a:t> </a:t>
            </a:r>
            <a:r>
              <a:rPr lang="en-US" sz="3600" b="1" dirty="0" err="1"/>
              <a:t>rakthame</a:t>
            </a:r>
            <a:br>
              <a:rPr lang="en-US" sz="3600" b="1" dirty="0"/>
            </a:br>
            <a:r>
              <a:rPr lang="en-US" sz="3600" b="1" dirty="0"/>
              <a:t> </a:t>
            </a:r>
            <a:br>
              <a:rPr lang="en-US" sz="3600" b="1" dirty="0"/>
            </a:br>
            <a:r>
              <a:rPr lang="en-US" sz="3600" b="1" dirty="0" err="1"/>
              <a:t>Vanchaka</a:t>
            </a:r>
            <a:r>
              <a:rPr lang="en-US" sz="3600" b="1" dirty="0"/>
              <a:t> </a:t>
            </a:r>
            <a:r>
              <a:rPr lang="en-US" sz="3600" b="1" dirty="0" err="1"/>
              <a:t>saathane</a:t>
            </a:r>
            <a:r>
              <a:rPr lang="en-US" sz="3600" b="1" dirty="0"/>
              <a:t> </a:t>
            </a:r>
            <a:r>
              <a:rPr lang="en-US" sz="3600" b="1" dirty="0" err="1"/>
              <a:t>bandhich-andhakaaram</a:t>
            </a:r>
            <a:r>
              <a:rPr lang="en-US" sz="3600" b="1" dirty="0"/>
              <a:t> </a:t>
            </a:r>
            <a:r>
              <a:rPr lang="en-US" sz="3600" b="1" dirty="0" err="1"/>
              <a:t>neekkuvan</a:t>
            </a:r>
            <a:br>
              <a:rPr lang="en-US" sz="3600" b="1" dirty="0"/>
            </a:br>
            <a:r>
              <a:rPr lang="en-US" sz="3600" b="1" dirty="0" err="1"/>
              <a:t>Anchu</a:t>
            </a:r>
            <a:r>
              <a:rPr lang="en-US" sz="3600" b="1" dirty="0"/>
              <a:t> </a:t>
            </a:r>
            <a:r>
              <a:rPr lang="en-US" sz="3600" b="1" dirty="0" err="1"/>
              <a:t>kaayangal</a:t>
            </a:r>
            <a:r>
              <a:rPr lang="en-US" sz="3600" b="1" dirty="0"/>
              <a:t> </a:t>
            </a:r>
            <a:r>
              <a:rPr lang="en-US" sz="3600" b="1" dirty="0" err="1"/>
              <a:t>vazhiyay</a:t>
            </a:r>
            <a:r>
              <a:rPr lang="en-US" sz="3600" b="1" dirty="0"/>
              <a:t> </a:t>
            </a:r>
            <a:r>
              <a:rPr lang="en-US" sz="3600" b="1" dirty="0" err="1"/>
              <a:t>paanja</a:t>
            </a:r>
            <a:r>
              <a:rPr lang="en-US" sz="3600" b="1" dirty="0"/>
              <a:t> </a:t>
            </a:r>
            <a:r>
              <a:rPr lang="en-US" sz="3600" b="1" dirty="0" err="1"/>
              <a:t>thiru</a:t>
            </a:r>
            <a:r>
              <a:rPr lang="en-US" sz="3600" b="1" dirty="0"/>
              <a:t> </a:t>
            </a:r>
            <a:r>
              <a:rPr lang="en-US" sz="3600" b="1" dirty="0" err="1"/>
              <a:t>rakthame</a:t>
            </a:r>
            <a:endParaRPr lang="en-US" sz="36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CE655C4-C24D-1B32-A779-E4A8D9900921}"/>
              </a:ext>
            </a:extLst>
          </p:cNvPr>
          <p:cNvSpPr txBox="1"/>
          <p:nvPr/>
        </p:nvSpPr>
        <p:spPr>
          <a:xfrm>
            <a:off x="560676" y="380911"/>
            <a:ext cx="11070648" cy="25237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നീണ്ടയിരുമ്പാണികൊണ്ട് ദുഷ്ടരാ കൈകാല്‍കളെ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തോണ്ടിയനേരം ചൊരിഞ്ഞ രക്ഷിതാവിന്‍ രക്തമേ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വഞ്ചകസാത്താനെ ബന്ധിച്ചന്ധകാരം നീക്കുവാന്‍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അഞ്ചുകായങ്ങള്‍ വഴിയായ് പാഞ്ഞ തിരുരക്തമേ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111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B069716C0EE04E9B9BFE5CF304AAA3" ma:contentTypeVersion="2" ma:contentTypeDescription="Create a new document." ma:contentTypeScope="" ma:versionID="50c7f20b21558992eec3bee185249a69">
  <xsd:schema xmlns:xsd="http://www.w3.org/2001/XMLSchema" xmlns:xs="http://www.w3.org/2001/XMLSchema" xmlns:p="http://schemas.microsoft.com/office/2006/metadata/properties" xmlns:ns2="d7027104-440d-4d20-a578-e1d0db2aa117" targetNamespace="http://schemas.microsoft.com/office/2006/metadata/properties" ma:root="true" ma:fieldsID="365e03eed7084236436414f3cd00bf76" ns2:_="">
    <xsd:import namespace="d7027104-440d-4d20-a578-e1d0db2aa11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027104-440d-4d20-a578-e1d0db2aa1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5ADD242-195B-4087-AB86-76FD9DF029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027104-440d-4d20-a578-e1d0db2aa1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6F63A06-EF53-456F-B624-284584510847}">
  <ds:schemaRefs>
    <ds:schemaRef ds:uri="http://schemas.openxmlformats.org/package/2006/metadata/core-properties"/>
    <ds:schemaRef ds:uri="http://www.w3.org/XML/1998/namespace"/>
    <ds:schemaRef ds:uri="http://purl.org/dc/dcmitype/"/>
    <ds:schemaRef ds:uri="http://purl.org/dc/elements/1.1/"/>
    <ds:schemaRef ds:uri="http://schemas.microsoft.com/office/2006/documentManagement/types"/>
    <ds:schemaRef ds:uri="d7027104-440d-4d20-a578-e1d0db2aa117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01675F3D-AE59-4C04-A0A0-9AF070723F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122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Sarvva paapa karakal theerthu narare rakshicheeduvaan Urvvi naadhan eshu devan chorinja thiru rakthame   Eshuvod ee lokar cheythath-orkka nee en ullame Vedanayood eshu devan chorinja thiru rakthame</vt:lpstr>
      <vt:lpstr>Kaattu-chennay koottamayor-aadine pidichapol Koottamay dushtar-adichappol chorinja rakthame  Mullu kondullor mudiyaal mannavan thiru thalakk- Ullilum purathumaayi paanja thiru rakthame</vt:lpstr>
      <vt:lpstr>Neenda irump-anikondu dushtaraa kaikalkale Thondiya neram chorinja rakshithavin rakthame   Vanchaka saathane bandhich-andhakaaram neekkuvan Anchu kaayangal vazhiyay paanja thiru rakthame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സര്‍വ്വപാപക്കറകള്‍ തീര്‍ത്തു നരരെ</dc:title>
  <dc:subject>267</dc:subject>
  <dc:creator>Christie Varghese</dc:creator>
  <cp:keywords>Formatting Pending</cp:keywords>
  <cp:lastModifiedBy>Bcc Abca</cp:lastModifiedBy>
  <cp:revision>3</cp:revision>
  <dcterms:created xsi:type="dcterms:W3CDTF">2022-05-01T03:42:15Z</dcterms:created>
  <dcterms:modified xsi:type="dcterms:W3CDTF">2025-05-11T06:50:55Z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0x010100E1B069716C0EE04E9B9BFE5CF304AAA3</vt:lpwstr>
  </property>
</Properties>
</file>